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99"/>
    <a:srgbClr val="118FB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FA294-BF5B-45CC-9AD9-0F1E29D5FC6B}" v="31" dt="2023-08-14T17:56:26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52" autoAdjust="0"/>
  </p:normalViewPr>
  <p:slideViewPr>
    <p:cSldViewPr snapToGrid="0">
      <p:cViewPr varScale="1">
        <p:scale>
          <a:sx n="72" d="100"/>
          <a:sy n="72" d="100"/>
        </p:scale>
        <p:origin x="2242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E38A4E-4419-A506-008E-3E252AB12E56}"/>
              </a:ext>
            </a:extLst>
          </p:cNvPr>
          <p:cNvGrpSpPr/>
          <p:nvPr/>
        </p:nvGrpSpPr>
        <p:grpSpPr>
          <a:xfrm>
            <a:off x="131691" y="4555419"/>
            <a:ext cx="6586415" cy="1708298"/>
            <a:chOff x="131691" y="4555419"/>
            <a:chExt cx="6586415" cy="170829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F9685-ED49-FC94-420B-5FAD5741CB34}"/>
                </a:ext>
              </a:extLst>
            </p:cNvPr>
            <p:cNvSpPr txBox="1"/>
            <p:nvPr/>
          </p:nvSpPr>
          <p:spPr>
            <a:xfrm>
              <a:off x="131691" y="4828543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Messages for general public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CBFBCBD-A903-29EF-3B5D-AFE89E528F0D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C29CDB-3A45-01B4-5856-77E959323A4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621FAA-9A6C-3938-FBAD-4E1BCD0E9447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311738-9071-6EB9-349E-794CF9461288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012B14-5EAD-F378-E3F7-6D26DDDCD9BB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4" name="Ovaal 2">
                  <a:extLst>
                    <a:ext uri="{FF2B5EF4-FFF2-40B4-BE49-F238E27FC236}">
                      <a16:creationId xmlns:a16="http://schemas.microsoft.com/office/drawing/2014/main" id="{0F7AB5A5-0031-C630-9923-04FF05C61D3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5" name="Picture 5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F5DDF3F-D747-FD61-D33D-ED2C231E4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AEB75ED-853A-492B-B9A4-282C4106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8" name="Ovaal 41">
            <a:extLst>
              <a:ext uri="{FF2B5EF4-FFF2-40B4-BE49-F238E27FC236}">
                <a16:creationId xmlns:a16="http://schemas.microsoft.com/office/drawing/2014/main" id="{EADB9184-0371-E0C1-87CC-86E3BDE3B9D3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CBE8563-ACDB-089E-ABC6-CA146F91E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03C57531-DB01-F18F-C401-366F48D1BC11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ORGANISED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CANCER SCREENING PROGRAMMES</a:t>
            </a: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E6BED0-91F3-74A2-706B-723E2448C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7017" r="26978"/>
          <a:stretch/>
        </p:blipFill>
        <p:spPr>
          <a:xfrm>
            <a:off x="-4101" y="0"/>
            <a:ext cx="6879925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474675" y="3204635"/>
            <a:ext cx="5974858" cy="4521288"/>
          </a:xfrm>
          <a:prstGeom prst="roundRect">
            <a:avLst/>
          </a:prstGeom>
          <a:solidFill>
            <a:schemeClr val="bg1">
              <a:alpha val="74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46" y="3447534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Take part in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organised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cancer screening </a:t>
            </a:r>
            <a:r>
              <a:rPr lang="en-US" sz="3000" b="1" i="0" dirty="0" err="1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programmes</a:t>
            </a: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 for: </a:t>
            </a:r>
            <a:endParaRPr lang="en-US" sz="800" b="1" i="0" dirty="0">
              <a:solidFill>
                <a:srgbClr val="118FB9"/>
              </a:solidFill>
              <a:effectLst/>
              <a:latin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Bowel cancer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16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(men and women) </a:t>
            </a:r>
            <a:endParaRPr lang="en-US" sz="3000" b="1" i="0" dirty="0">
              <a:solidFill>
                <a:srgbClr val="118FB9"/>
              </a:solidFill>
              <a:effectLst/>
              <a:latin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Breast cancer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16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(women)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Cervical cancer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16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(women)</a:t>
            </a:r>
            <a:endParaRPr lang="en-GB" sz="16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Freeform 72">
            <a:extLst>
              <a:ext uri="{FF2B5EF4-FFF2-40B4-BE49-F238E27FC236}">
                <a16:creationId xmlns:a16="http://schemas.microsoft.com/office/drawing/2014/main" id="{EE0567F6-E8D1-88D7-7E45-D4911134D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2" name="Freeform 74">
            <a:extLst>
              <a:ext uri="{FF2B5EF4-FFF2-40B4-BE49-F238E27FC236}">
                <a16:creationId xmlns:a16="http://schemas.microsoft.com/office/drawing/2014/main" id="{6EACCBA1-52CD-BE3E-DF47-275B2C863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0A4EC6-5885-0BD5-80B4-2B459BC5E90B}"/>
              </a:ext>
            </a:extLst>
          </p:cNvPr>
          <p:cNvGrpSpPr/>
          <p:nvPr/>
        </p:nvGrpSpPr>
        <p:grpSpPr>
          <a:xfrm>
            <a:off x="417821" y="388491"/>
            <a:ext cx="1792224" cy="1792224"/>
            <a:chOff x="438977" y="415290"/>
            <a:chExt cx="1792224" cy="179222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38977" y="415290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C7509A-674A-085C-667B-4B607C7C11FE}"/>
                </a:ext>
              </a:extLst>
            </p:cNvPr>
            <p:cNvSpPr/>
            <p:nvPr/>
          </p:nvSpPr>
          <p:spPr>
            <a:xfrm>
              <a:off x="616810" y="828538"/>
              <a:ext cx="14826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</a:t>
              </a: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your organization</a:t>
              </a:r>
            </a:p>
            <a:p>
              <a:pPr algn="ctr"/>
              <a: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here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C57E9E2-EC0D-C57C-D38C-83B589A27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4B7CFBC-5D39-AE9A-C2C0-496C4E6F2ABF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1AA3F05-3D47-7AB4-ABBB-C4E0BBE1F9B0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33E7AA2-D584-39B9-E448-3F5EC98B17BF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F24146-9688-F8B8-F367-509C9A282DAA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121FC70-74E7-07E1-C294-5BA1EBF4C867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32" name="Ovaal 2">
                  <a:extLst>
                    <a:ext uri="{FF2B5EF4-FFF2-40B4-BE49-F238E27FC236}">
                      <a16:creationId xmlns:a16="http://schemas.microsoft.com/office/drawing/2014/main" id="{796A0824-0429-6C80-934E-2A2355C91AAC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3" name="Picture 32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7A7CA1F-DAC9-88CE-A01B-6A16F27AB2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E8EC7236-6ACB-8283-9A96-9519E3145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7" name="Ovaal 41">
            <a:extLst>
              <a:ext uri="{FF2B5EF4-FFF2-40B4-BE49-F238E27FC236}">
                <a16:creationId xmlns:a16="http://schemas.microsoft.com/office/drawing/2014/main" id="{E3FBBCAB-6752-232F-7DEF-1B7716150B70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F00FD5B-7820-5E09-663C-E7AFAE120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77774FBB-5C21-4E94-2485-AD2DDF447FA9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ORGANISED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CANCER SCREENING PROGRAMMES</a:t>
            </a: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ppliance, kitchen appliance, automaton&#10;&#10;Description automatically generated">
            <a:extLst>
              <a:ext uri="{FF2B5EF4-FFF2-40B4-BE49-F238E27FC236}">
                <a16:creationId xmlns:a16="http://schemas.microsoft.com/office/drawing/2014/main" id="{9B63B31F-A129-75D0-56F2-D94A56976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6" t="3310" b="7960"/>
          <a:stretch/>
        </p:blipFill>
        <p:spPr>
          <a:xfrm>
            <a:off x="4101" y="1"/>
            <a:ext cx="6871724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515831" y="3905198"/>
            <a:ext cx="5818135" cy="3348759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54" y="4538439"/>
            <a:ext cx="5783812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91B512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91B51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Cancer screening saves lives, always attend cancer screening, when invited</a:t>
            </a:r>
            <a:endParaRPr lang="en-GB" sz="60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Freeform 72">
            <a:extLst>
              <a:ext uri="{FF2B5EF4-FFF2-40B4-BE49-F238E27FC236}">
                <a16:creationId xmlns:a16="http://schemas.microsoft.com/office/drawing/2014/main" id="{D57D5010-3B0C-1690-D314-9996552E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1" name="Freeform 74">
            <a:extLst>
              <a:ext uri="{FF2B5EF4-FFF2-40B4-BE49-F238E27FC236}">
                <a16:creationId xmlns:a16="http://schemas.microsoft.com/office/drawing/2014/main" id="{EB7005F8-7C75-3B5C-4E1D-264B97CA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6E00AD-066F-AB6C-B3BC-6A5A243A3BD9}"/>
              </a:ext>
            </a:extLst>
          </p:cNvPr>
          <p:cNvGrpSpPr/>
          <p:nvPr/>
        </p:nvGrpSpPr>
        <p:grpSpPr>
          <a:xfrm>
            <a:off x="417821" y="388491"/>
            <a:ext cx="1792224" cy="1792224"/>
            <a:chOff x="438977" y="415290"/>
            <a:chExt cx="1792224" cy="179222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38977" y="415290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447251-DD76-B58C-1466-08E4606848E6}"/>
                </a:ext>
              </a:extLst>
            </p:cNvPr>
            <p:cNvSpPr/>
            <p:nvPr/>
          </p:nvSpPr>
          <p:spPr>
            <a:xfrm>
              <a:off x="616810" y="828538"/>
              <a:ext cx="14826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</a:t>
              </a: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your organization</a:t>
              </a:r>
            </a:p>
            <a:p>
              <a:pPr algn="ctr"/>
              <a: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here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686E5AE-BEB6-30F5-6739-B02098C99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2A3504F-6637-A59D-CF74-288B2EAC745A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A98F231-1CE9-7A34-AAEA-320B34EA27F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FBDF453-EBF5-9EFD-E9B1-5949F2199865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A6CEB7-A637-2B0E-3654-E04323B81AFB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C38B89D-E7DC-99E5-D538-94779B1DE755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8" name="Ovaal 2">
                  <a:extLst>
                    <a:ext uri="{FF2B5EF4-FFF2-40B4-BE49-F238E27FC236}">
                      <a16:creationId xmlns:a16="http://schemas.microsoft.com/office/drawing/2014/main" id="{32DAAFDE-C030-2F37-6107-DB1E82EFB08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9" name="Picture 5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79C9A3B-DD86-42DB-85A3-368C268DE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6BB8699A-899B-1E06-6706-98E042F2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5" name="Ovaal 41">
            <a:extLst>
              <a:ext uri="{FF2B5EF4-FFF2-40B4-BE49-F238E27FC236}">
                <a16:creationId xmlns:a16="http://schemas.microsoft.com/office/drawing/2014/main" id="{4A496C4C-CA29-BEB7-46B0-B080DFEE27C4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A5197DC-E9AA-7732-D757-7B47A4378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97A4D0E3-5BBC-A5C6-CF3A-B8B6F5FFE044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ORGANISED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CANCER SCREENING PROGRAMMES</a:t>
            </a: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47EBF74-4DB1-7BE4-D8DB-66A47038D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3" t="112" r="33835" b="12338"/>
          <a:stretch/>
        </p:blipFill>
        <p:spPr>
          <a:xfrm>
            <a:off x="-4100" y="-1"/>
            <a:ext cx="6879926" cy="99301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660972" y="3896839"/>
            <a:ext cx="5655833" cy="3348759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9" y="4495061"/>
            <a:ext cx="5783812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91B512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91B51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Early detection of cancer </a:t>
            </a:r>
            <a:b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greatly increases the chances </a:t>
            </a:r>
            <a:b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for successful outcome</a:t>
            </a:r>
            <a:endParaRPr lang="en-GB" sz="60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Freeform 72">
            <a:extLst>
              <a:ext uri="{FF2B5EF4-FFF2-40B4-BE49-F238E27FC236}">
                <a16:creationId xmlns:a16="http://schemas.microsoft.com/office/drawing/2014/main" id="{D57D5010-3B0C-1690-D314-9996552E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1" name="Freeform 74">
            <a:extLst>
              <a:ext uri="{FF2B5EF4-FFF2-40B4-BE49-F238E27FC236}">
                <a16:creationId xmlns:a16="http://schemas.microsoft.com/office/drawing/2014/main" id="{EB7005F8-7C75-3B5C-4E1D-264B97CA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6E00AD-066F-AB6C-B3BC-6A5A243A3BD9}"/>
              </a:ext>
            </a:extLst>
          </p:cNvPr>
          <p:cNvGrpSpPr/>
          <p:nvPr/>
        </p:nvGrpSpPr>
        <p:grpSpPr>
          <a:xfrm>
            <a:off x="417821" y="388491"/>
            <a:ext cx="1792224" cy="1792224"/>
            <a:chOff x="438977" y="415290"/>
            <a:chExt cx="1792224" cy="179222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38977" y="415290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447251-DD76-B58C-1466-08E4606848E6}"/>
                </a:ext>
              </a:extLst>
            </p:cNvPr>
            <p:cNvSpPr/>
            <p:nvPr/>
          </p:nvSpPr>
          <p:spPr>
            <a:xfrm>
              <a:off x="616810" y="828538"/>
              <a:ext cx="14826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</a:t>
              </a: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your organization</a:t>
              </a:r>
            </a:p>
            <a:p>
              <a:pPr algn="ctr"/>
              <a: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here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686E5AE-BEB6-30F5-6739-B02098C99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2A3504F-6637-A59D-CF74-288B2EAC745A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A98F231-1CE9-7A34-AAEA-320B34EA27F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FBDF453-EBF5-9EFD-E9B1-5949F2199865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A6CEB7-A637-2B0E-3654-E04323B81AFB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C38B89D-E7DC-99E5-D538-94779B1DE755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8" name="Ovaal 2">
                  <a:extLst>
                    <a:ext uri="{FF2B5EF4-FFF2-40B4-BE49-F238E27FC236}">
                      <a16:creationId xmlns:a16="http://schemas.microsoft.com/office/drawing/2014/main" id="{32DAAFDE-C030-2F37-6107-DB1E82EFB08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9" name="Picture 5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79C9A3B-DD86-42DB-85A3-368C268DE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6BB8699A-899B-1E06-6706-98E042F2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5" name="Ovaal 41">
            <a:extLst>
              <a:ext uri="{FF2B5EF4-FFF2-40B4-BE49-F238E27FC236}">
                <a16:creationId xmlns:a16="http://schemas.microsoft.com/office/drawing/2014/main" id="{4A496C4C-CA29-BEB7-46B0-B080DFEE27C4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60F057A-329A-3C63-19D0-A5217B274177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ORGANISED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CANCER SCREENING PROGRAMMES</a:t>
            </a: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A5197DC-E9AA-7732-D757-7B47A4378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E38A4E-4419-A506-008E-3E252AB12E56}"/>
              </a:ext>
            </a:extLst>
          </p:cNvPr>
          <p:cNvGrpSpPr/>
          <p:nvPr/>
        </p:nvGrpSpPr>
        <p:grpSpPr>
          <a:xfrm>
            <a:off x="132258" y="4555419"/>
            <a:ext cx="6586415" cy="1708298"/>
            <a:chOff x="132258" y="4555419"/>
            <a:chExt cx="6586415" cy="170829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F9685-ED49-FC94-420B-5FAD5741CB34}"/>
                </a:ext>
              </a:extLst>
            </p:cNvPr>
            <p:cNvSpPr txBox="1"/>
            <p:nvPr/>
          </p:nvSpPr>
          <p:spPr>
            <a:xfrm>
              <a:off x="132258" y="4639869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Messages for healthcare professionals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CBFBCBD-A903-29EF-3B5D-AFE89E528F0D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C29CDB-3A45-01B4-5856-77E959323A4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621FAA-9A6C-3938-FBAD-4E1BCD0E9447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311738-9071-6EB9-349E-794CF9461288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012B14-5EAD-F378-E3F7-6D26DDDCD9BB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4" name="Ovaal 2">
                  <a:extLst>
                    <a:ext uri="{FF2B5EF4-FFF2-40B4-BE49-F238E27FC236}">
                      <a16:creationId xmlns:a16="http://schemas.microsoft.com/office/drawing/2014/main" id="{0F7AB5A5-0031-C630-9923-04FF05C61D3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5" name="Picture 5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F5DDF3F-D747-FD61-D33D-ED2C231E4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AEB75ED-853A-492B-B9A4-282C4106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8" name="Ovaal 41">
            <a:extLst>
              <a:ext uri="{FF2B5EF4-FFF2-40B4-BE49-F238E27FC236}">
                <a16:creationId xmlns:a16="http://schemas.microsoft.com/office/drawing/2014/main" id="{EADB9184-0371-E0C1-87CC-86E3BDE3B9D3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CBE8563-ACDB-089E-ABC6-CA146F91E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F9E26D93-0E70-81A8-87BE-DD2A06BD0202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ORGANISED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CANCER SCREENING PROGRAMMES</a:t>
            </a: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veral colorful ribbons on a white surface&#10;&#10;Description automatically generated">
            <a:extLst>
              <a:ext uri="{FF2B5EF4-FFF2-40B4-BE49-F238E27FC236}">
                <a16:creationId xmlns:a16="http://schemas.microsoft.com/office/drawing/2014/main" id="{EC60B48C-0B73-B491-0463-4495DF506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"/>
          <a:stretch/>
        </p:blipFill>
        <p:spPr>
          <a:xfrm rot="5400000">
            <a:off x="-1520655" y="1520655"/>
            <a:ext cx="9906002" cy="686469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67030" y="2924880"/>
            <a:ext cx="6402706" cy="5181627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3" y="3233442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77C63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77C63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Always ask your patients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if they attended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available screening programs.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If not, person-centered support, including involving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their significant other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may increase the likelihood </a:t>
            </a:r>
            <a:b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of attending!</a:t>
            </a:r>
            <a:endParaRPr lang="en-GB" sz="30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Freeform 72">
            <a:extLst>
              <a:ext uri="{FF2B5EF4-FFF2-40B4-BE49-F238E27FC236}">
                <a16:creationId xmlns:a16="http://schemas.microsoft.com/office/drawing/2014/main" id="{0127B1A5-7018-8D4F-5F23-46F8DB41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1" name="Freeform 74">
            <a:extLst>
              <a:ext uri="{FF2B5EF4-FFF2-40B4-BE49-F238E27FC236}">
                <a16:creationId xmlns:a16="http://schemas.microsoft.com/office/drawing/2014/main" id="{EBEF4186-B951-3364-C23A-D034F4A02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E41756-8E02-7ADC-8DE4-FBA4A5C4FB11}"/>
              </a:ext>
            </a:extLst>
          </p:cNvPr>
          <p:cNvGrpSpPr/>
          <p:nvPr/>
        </p:nvGrpSpPr>
        <p:grpSpPr>
          <a:xfrm>
            <a:off x="417821" y="388491"/>
            <a:ext cx="1792224" cy="1792224"/>
            <a:chOff x="438977" y="415290"/>
            <a:chExt cx="1792224" cy="179222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38977" y="415290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AF67F2F-6B9D-C9B3-601D-753EDBF216EC}"/>
                </a:ext>
              </a:extLst>
            </p:cNvPr>
            <p:cNvSpPr/>
            <p:nvPr/>
          </p:nvSpPr>
          <p:spPr>
            <a:xfrm>
              <a:off x="616810" y="828538"/>
              <a:ext cx="14826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</a:t>
              </a: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your organization</a:t>
              </a:r>
            </a:p>
            <a:p>
              <a:pPr algn="ctr"/>
              <a: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here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787B6B0-5170-3F74-6340-B4115F21A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2712B61-2E9B-4163-405C-361EE74EC85D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FFC572-7F2A-8693-21CE-AEDEC16513BD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4A7670-5A78-43A1-54E0-773D22AB3834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9C6483-A30D-9CC5-698B-CA1FEFEF41B8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585C2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585C2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D2218C5-ABE0-5313-9E14-F4F1E100B419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31" name="Ovaal 2">
                  <a:extLst>
                    <a:ext uri="{FF2B5EF4-FFF2-40B4-BE49-F238E27FC236}">
                      <a16:creationId xmlns:a16="http://schemas.microsoft.com/office/drawing/2014/main" id="{B28F8281-BC37-4C25-D8D3-3143A3FDD8A2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2" name="Picture 3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8470652C-E513-2806-E366-2E929DD602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6DAB87D-D235-E8DD-4F01-35565344A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5" name="Ovaal 41">
            <a:extLst>
              <a:ext uri="{FF2B5EF4-FFF2-40B4-BE49-F238E27FC236}">
                <a16:creationId xmlns:a16="http://schemas.microsoft.com/office/drawing/2014/main" id="{A753D79A-56DD-7165-5A5F-E5AE8A3F3985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30970B0-393D-DE07-BF5B-E21174BA1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611F8748-326F-054A-92EF-1CDEC8657BBF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ORGANISED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CANCER SCREENING PROGRAMMES</a:t>
            </a: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E6BED0-91F3-74A2-706B-723E2448C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7017" r="26978"/>
          <a:stretch/>
        </p:blipFill>
        <p:spPr>
          <a:xfrm>
            <a:off x="-4100" y="0"/>
            <a:ext cx="6852626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417821" y="3449168"/>
            <a:ext cx="5974858" cy="4824393"/>
          </a:xfrm>
          <a:prstGeom prst="roundRect">
            <a:avLst/>
          </a:prstGeom>
          <a:solidFill>
            <a:schemeClr val="bg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2" y="3732270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Breast, cervical and bowel </a:t>
            </a:r>
            <a:b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cancer screening should be available </a:t>
            </a:r>
            <a:b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for the target population </a:t>
            </a:r>
            <a:b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across Europe. </a:t>
            </a:r>
            <a:b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New screening programs </a:t>
            </a:r>
            <a:b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for other types of cancer </a:t>
            </a:r>
            <a:b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need to be implemented </a:t>
            </a:r>
            <a:b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and evaluated to reduce </a:t>
            </a:r>
            <a:b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the cancer burden across Europe. </a:t>
            </a:r>
            <a:endParaRPr lang="en-GB" sz="28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Freeform 72">
            <a:extLst>
              <a:ext uri="{FF2B5EF4-FFF2-40B4-BE49-F238E27FC236}">
                <a16:creationId xmlns:a16="http://schemas.microsoft.com/office/drawing/2014/main" id="{EE0567F6-E8D1-88D7-7E45-D4911134D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2" name="Freeform 74">
            <a:extLst>
              <a:ext uri="{FF2B5EF4-FFF2-40B4-BE49-F238E27FC236}">
                <a16:creationId xmlns:a16="http://schemas.microsoft.com/office/drawing/2014/main" id="{6EACCBA1-52CD-BE3E-DF47-275B2C863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0A4EC6-5885-0BD5-80B4-2B459BC5E90B}"/>
              </a:ext>
            </a:extLst>
          </p:cNvPr>
          <p:cNvGrpSpPr/>
          <p:nvPr/>
        </p:nvGrpSpPr>
        <p:grpSpPr>
          <a:xfrm>
            <a:off x="417821" y="388491"/>
            <a:ext cx="1792224" cy="1792224"/>
            <a:chOff x="438977" y="415290"/>
            <a:chExt cx="1792224" cy="179222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38977" y="415290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C7509A-674A-085C-667B-4B607C7C11FE}"/>
                </a:ext>
              </a:extLst>
            </p:cNvPr>
            <p:cNvSpPr/>
            <p:nvPr/>
          </p:nvSpPr>
          <p:spPr>
            <a:xfrm>
              <a:off x="616810" y="828538"/>
              <a:ext cx="14826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</a:t>
              </a: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your organization</a:t>
              </a:r>
            </a:p>
            <a:p>
              <a:pPr algn="ctr"/>
              <a: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here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C57E9E2-EC0D-C57C-D38C-83B589A27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4B7CFBC-5D39-AE9A-C2C0-496C4E6F2ABF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1AA3F05-3D47-7AB4-ABBB-C4E0BBE1F9B0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33E7AA2-D584-39B9-E448-3F5EC98B17BF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F24146-9688-F8B8-F367-509C9A282DAA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121FC70-74E7-07E1-C294-5BA1EBF4C867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32" name="Ovaal 2">
                  <a:extLst>
                    <a:ext uri="{FF2B5EF4-FFF2-40B4-BE49-F238E27FC236}">
                      <a16:creationId xmlns:a16="http://schemas.microsoft.com/office/drawing/2014/main" id="{796A0824-0429-6C80-934E-2A2355C91AAC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3" name="Picture 32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7A7CA1F-DAC9-88CE-A01B-6A16F27AB2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E8EC7236-6ACB-8283-9A96-9519E3145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7" name="Ovaal 41">
            <a:extLst>
              <a:ext uri="{FF2B5EF4-FFF2-40B4-BE49-F238E27FC236}">
                <a16:creationId xmlns:a16="http://schemas.microsoft.com/office/drawing/2014/main" id="{E3FBBCAB-6752-232F-7DEF-1B7716150B70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F00FD5B-7820-5E09-663C-E7AFAE120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9FDDB0A5-86EF-822D-3FA6-50E79EF09FD0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ORGANISED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CANCER SCREENING PROGRAMMES</a:t>
            </a: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appliance, kitchen appliance, automaton&#10;&#10;Description automatically generated">
            <a:extLst>
              <a:ext uri="{FF2B5EF4-FFF2-40B4-BE49-F238E27FC236}">
                <a16:creationId xmlns:a16="http://schemas.microsoft.com/office/drawing/2014/main" id="{E7BC5F7F-D0BE-0C86-6E69-E0E8E34E5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6" t="3310" b="7960"/>
          <a:stretch/>
        </p:blipFill>
        <p:spPr>
          <a:xfrm>
            <a:off x="4101" y="1"/>
            <a:ext cx="6871724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226152" y="3920840"/>
            <a:ext cx="4427373" cy="482688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613" y="5501924"/>
            <a:ext cx="4167155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118FB9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4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Customized </a:t>
            </a:r>
            <a:br>
              <a:rPr lang="en-GB" sz="34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</a:br>
            <a:r>
              <a:rPr lang="en-GB" sz="34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message</a:t>
            </a:r>
            <a:endParaRPr lang="en-GB" sz="34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F916CE-0624-4EA7-AB9A-6C4C006BCA7D}"/>
              </a:ext>
            </a:extLst>
          </p:cNvPr>
          <p:cNvSpPr/>
          <p:nvPr/>
        </p:nvSpPr>
        <p:spPr>
          <a:xfrm>
            <a:off x="321465" y="2598636"/>
            <a:ext cx="2454399" cy="286470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DD9D9B0B-185C-4B2B-98B2-B4412338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53" y="3004121"/>
            <a:ext cx="190117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118FB9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4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rPr>
              <a:t>Paste your photo</a:t>
            </a:r>
            <a:endParaRPr lang="en-GB" sz="3400" b="1" dirty="0">
              <a:solidFill>
                <a:srgbClr val="118FB9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Freeform 72">
            <a:extLst>
              <a:ext uri="{FF2B5EF4-FFF2-40B4-BE49-F238E27FC236}">
                <a16:creationId xmlns:a16="http://schemas.microsoft.com/office/drawing/2014/main" id="{3015B807-1073-D50A-56CD-41610B61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7" name="Freeform 74">
            <a:extLst>
              <a:ext uri="{FF2B5EF4-FFF2-40B4-BE49-F238E27FC236}">
                <a16:creationId xmlns:a16="http://schemas.microsoft.com/office/drawing/2014/main" id="{0C2E6727-DE24-6C78-97F2-6BB0E5E33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58BF7A-E3CF-89CB-698B-28BF2406C70D}"/>
              </a:ext>
            </a:extLst>
          </p:cNvPr>
          <p:cNvGrpSpPr/>
          <p:nvPr/>
        </p:nvGrpSpPr>
        <p:grpSpPr>
          <a:xfrm>
            <a:off x="417821" y="388491"/>
            <a:ext cx="1792224" cy="1792224"/>
            <a:chOff x="438977" y="415290"/>
            <a:chExt cx="1792224" cy="179222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38977" y="415290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3308131-D730-26B2-1212-1A6D16CBC25E}"/>
                </a:ext>
              </a:extLst>
            </p:cNvPr>
            <p:cNvSpPr/>
            <p:nvPr/>
          </p:nvSpPr>
          <p:spPr>
            <a:xfrm>
              <a:off x="616810" y="828538"/>
              <a:ext cx="14826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</a:t>
              </a: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your organization</a:t>
              </a:r>
            </a:p>
            <a:p>
              <a:pPr algn="ctr"/>
              <a: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here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2CD417D-86DC-CCF2-ED59-0DB34884D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5C82FA-B48B-5B09-4D2A-42EE58587FEF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6E2538F-DBF4-80E4-51B3-82D113FC589A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E938E3B-03E8-A251-ADA7-3BDE7FEEF792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E2125E-4605-B5AD-7D30-9237A4CBB2C0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118FB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118FB9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118FB9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118FB9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118FB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118FB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BC73F24-1429-021A-3A4E-786A76CDB386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29" name="Ovaal 2">
                  <a:extLst>
                    <a:ext uri="{FF2B5EF4-FFF2-40B4-BE49-F238E27FC236}">
                      <a16:creationId xmlns:a16="http://schemas.microsoft.com/office/drawing/2014/main" id="{2C3B0B2F-911A-7BEF-D7D9-3FE3D1CFDE3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0" name="Picture 29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DEEC14A-80FA-46D4-F7C7-B034ED7E1F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E8102B2F-9315-E516-6F20-B70522A27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sp>
        <p:nvSpPr>
          <p:cNvPr id="3" name="Ovaal 41">
            <a:extLst>
              <a:ext uri="{FF2B5EF4-FFF2-40B4-BE49-F238E27FC236}">
                <a16:creationId xmlns:a16="http://schemas.microsoft.com/office/drawing/2014/main" id="{FCFED4E3-C32E-6281-EE30-9BB7FB3BDEC1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118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048E81-52C7-E321-C9BA-427799B088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1" y="406663"/>
            <a:ext cx="548640" cy="54864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36A1A1E9-DD6D-A1E5-87B4-9A364E73A58C}"/>
              </a:ext>
            </a:extLst>
          </p:cNvPr>
          <p:cNvSpPr txBox="1"/>
          <p:nvPr/>
        </p:nvSpPr>
        <p:spPr>
          <a:xfrm>
            <a:off x="2395499" y="922652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fontAlgn="base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PART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ORGANISED </a:t>
            </a:r>
            <a:b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CANCER SCREENING PROGRAMMES</a:t>
            </a: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568</Words>
  <Application>Microsoft Office PowerPoint</Application>
  <PresentationFormat>A4 Paper (210x297 mm)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11</cp:revision>
  <cp:lastPrinted>2021-11-01T10:57:37Z</cp:lastPrinted>
  <dcterms:created xsi:type="dcterms:W3CDTF">2021-10-31T06:37:30Z</dcterms:created>
  <dcterms:modified xsi:type="dcterms:W3CDTF">2023-08-22T08:57:12Z</dcterms:modified>
</cp:coreProperties>
</file>